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44" r:id="rId2"/>
    <p:sldMasterId id="2147483756" r:id="rId3"/>
    <p:sldMasterId id="2147483798" r:id="rId4"/>
    <p:sldMasterId id="2147483833" r:id="rId5"/>
  </p:sldMasterIdLst>
  <p:notesMasterIdLst>
    <p:notesMasterId r:id="rId24"/>
  </p:notesMasterIdLst>
  <p:sldIdLst>
    <p:sldId id="256" r:id="rId6"/>
    <p:sldId id="273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8B090B-43B9-4B61-90C0-72BA6B716B62}">
          <p14:sldIdLst>
            <p14:sldId id="256"/>
          </p14:sldIdLst>
        </p14:section>
        <p14:section name="Easter2" id="{2880DBF8-6FEF-4FE2-8AD9-698BCC68C6DF}">
          <p14:sldIdLst>
            <p14:sldId id="273"/>
          </p14:sldIdLst>
        </p14:section>
        <p14:section name="Untitled Section" id="{134AC1AC-6DAD-4D7F-92A9-5D8AD3D51CF8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8F9E"/>
    <a:srgbClr val="6699FF"/>
    <a:srgbClr val="99CCFF"/>
    <a:srgbClr val="3399FF"/>
    <a:srgbClr val="EBF3E9"/>
    <a:srgbClr val="B4D0AC"/>
    <a:srgbClr val="FFAD01"/>
    <a:srgbClr val="E5D4AC"/>
    <a:srgbClr val="FEF365"/>
    <a:srgbClr val="142E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810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08916-36AA-45C6-AC48-EB66544D059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BC383-F73E-433C-B0DB-E75F19B02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6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C383-F73E-433C-B0DB-E75F19B022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24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C383-F73E-433C-B0DB-E75F19B022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7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C383-F73E-433C-B0DB-E75F19B022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46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August 26th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C383-F73E-433C-B0DB-E75F19B022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9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02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71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24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84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10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13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77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71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5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33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8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55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60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48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94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36479-E255-4B80-AB18-F66F4791D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256A6-6393-4924-A520-D4042C79A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893B9-6F4C-44C1-9689-A3FA6F2F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78C3D-D1C2-4065-9F79-EABEFF850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25C0C-F0D6-4AEA-AFD6-A326F4D68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04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788E5-3E0A-485C-BDCC-093E6C38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87592-1385-4099-9932-1B835EF54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D1E49-6F63-4EB6-A196-4C40E1FF0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DBDAF-6B3F-49C9-AB4B-07B7E950F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2CE9A-ADFA-4D07-B177-BDBFC0AF1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05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7156A-D322-48B7-901E-5FBF917B6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16066-CCA5-482D-BB48-8C23F40FB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F6F88-90E4-4230-BDB4-ACFAF305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18112-2381-4254-AE72-EDDE6A313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54CD6-009A-4225-A2B7-EEA27EFB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40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61483-2191-49C7-B7E1-CE324D94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47D1D-E73A-47C6-B927-0FE43375E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1A3D6-F2CC-456C-85B8-EE00BC95F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D7EB4-0EF1-403C-B0E8-606CA0495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225D6-7BB3-452F-AC36-9BC589A0A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FCC56-FC2F-4E02-AAF6-83329A97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596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54CF-E2E5-4D65-8DC1-22385B71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003BE-F635-4D74-9AE2-065A962DA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FFC66-DC4E-4F6E-A0E1-EC3401965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91F38-0DB7-45E6-A7A8-8C4E13972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B4A6CA-D9CD-4C01-8229-D0A2C9B5C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173CFB-23C7-45CF-A290-095CFB526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FF3BE2-DB46-4BDD-9642-25C81A0A0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46E327-0C53-42E4-83E6-7E0E0B02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171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48654-10DE-4926-8220-05380181B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D19C0-C408-4F8A-A657-40F1B059B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FC8DF-264B-4234-BF6A-06D18B34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BFBD4-27D4-4B71-BF12-1ED45857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55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39971C-9D98-4810-AA71-11846790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79252-D3C0-499A-950D-78D0F87A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BF235-A88D-442D-A8F6-C18E9E9F5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9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966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B48C-79E9-4B14-A2AF-85C1A9963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62636-ADF7-4DC6-9D37-A17A55E4C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721EA-6168-4BAF-99CE-1306FAD23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9B72A-43D6-4DB9-8D47-55006C698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5A816-255F-466B-8825-D6F3C810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DD4C2-721D-4CF4-8C00-5779AB175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780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BF96-E882-4B03-BD50-48F93B0D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B2E270-5386-42A2-9002-9699C6897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289FB-AB79-4EAD-95CA-47B2AE523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9E0CB-1737-4F42-8F79-AF8FDE37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2C7E3-FCAE-415F-B9B8-38DAA7C93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6DBE2-A6EF-4E96-90BD-1FB1D744B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198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48B0-FE66-47AF-878F-40B38A18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AF78FC-5C65-4C3B-8390-F84A2393B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FC17E-8E27-4AFE-B385-D58D6016C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C533B-0C1E-4F4E-B0EE-62E6BF51C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1ADBD-81CB-427A-86DC-C623791E7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68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20F4D9-8057-4DFB-A601-92F0B8A7C3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C1B1D2-745B-4B18-B9A4-2481BF76F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0E8E5-6653-4E7F-821D-1B90CE74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30297-FCF6-41CC-8218-EF957BCC1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70243-09F9-42A2-832B-A7559DCD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413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1" y="2222623"/>
            <a:ext cx="5917679" cy="255498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441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76937" y="1828799"/>
            <a:ext cx="990599" cy="228659"/>
          </a:xfrm>
        </p:spPr>
        <p:txBody>
          <a:bodyPr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10" y="3264407"/>
            <a:ext cx="3859795" cy="228659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107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520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9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 bwMode="gray"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2257588"/>
            <a:ext cx="3101765" cy="3020343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7"/>
            <a:ext cx="3054653" cy="302034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38039" y="7605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911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199"/>
            <a:ext cx="3636980" cy="353060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489199"/>
            <a:ext cx="3636981" cy="35306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511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94298"/>
            <a:ext cx="3636980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39" y="3253588"/>
            <a:ext cx="3636981" cy="276621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678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3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58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253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89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1182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3086845"/>
            <a:ext cx="2712589" cy="2938036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059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591" y="1340000"/>
            <a:ext cx="3001938" cy="161619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1591" y="3086100"/>
            <a:ext cx="3001938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042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9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5" y="4961453"/>
            <a:ext cx="6422002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3" y="5528191"/>
            <a:ext cx="6422003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858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1"/>
            <a:ext cx="6422004" cy="169272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24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" name="TextBox 11"/>
          <p:cNvSpPr txBox="1"/>
          <p:nvPr/>
        </p:nvSpPr>
        <p:spPr bwMode="gray">
          <a:xfrm>
            <a:off x="7033422" y="2898648"/>
            <a:ext cx="660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/>
              <a:t>”</a:t>
            </a:r>
          </a:p>
        </p:txBody>
      </p:sp>
      <p:sp>
        <p:nvSpPr>
          <p:cNvPr id="11" name="TextBox 10"/>
          <p:cNvSpPr txBox="1"/>
          <p:nvPr/>
        </p:nvSpPr>
        <p:spPr bwMode="gray">
          <a:xfrm>
            <a:off x="651683" y="589767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58" y="903421"/>
            <a:ext cx="6160385" cy="289565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9" y="3809278"/>
            <a:ext cx="5646142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5"/>
            <a:ext cx="6422005" cy="102406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951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2057400"/>
            <a:ext cx="6422004" cy="2095500"/>
          </a:xfrm>
        </p:spPr>
        <p:txBody>
          <a:bodyPr anchor="b"/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294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2305"/>
            <a:ext cx="6423592" cy="71466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2489200"/>
            <a:ext cx="2313433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5"/>
            <a:ext cx="2313432" cy="2877714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8472" y="2489200"/>
            <a:ext cx="232675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2" y="3147165"/>
            <a:ext cx="2326749" cy="2869878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0" y="2489201"/>
            <a:ext cx="231374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3821" y="3147164"/>
            <a:ext cx="2313740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647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1"/>
            <a:ext cx="6423592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461" y="4180095"/>
            <a:ext cx="229904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2743" y="2486221"/>
            <a:ext cx="2021456" cy="145032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1"/>
          </p:nvPr>
        </p:nvSpPr>
        <p:spPr>
          <a:xfrm>
            <a:off x="881461" y="4837558"/>
            <a:ext cx="2298410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4318" y="4179596"/>
            <a:ext cx="231779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16"/>
          </p:nvPr>
        </p:nvSpPr>
        <p:spPr>
          <a:xfrm>
            <a:off x="3550622" y="2509453"/>
            <a:ext cx="2025182" cy="14270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04318" y="4837558"/>
            <a:ext cx="2330903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1" y="4179595"/>
            <a:ext cx="229949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17"/>
          </p:nvPr>
        </p:nvSpPr>
        <p:spPr>
          <a:xfrm>
            <a:off x="6104946" y="2509453"/>
            <a:ext cx="2018839" cy="14270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63821" y="4837558"/>
            <a:ext cx="229949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823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7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02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8"/>
            <p:cNvSpPr/>
            <p:nvPr/>
          </p:nvSpPr>
          <p:spPr bwMode="gray">
            <a:xfrm rot="5400000">
              <a:off x="1299309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414867" y="402165"/>
              <a:ext cx="46105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68970" y="1447799"/>
            <a:ext cx="1077347" cy="457199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440" y="1447799"/>
            <a:ext cx="4417234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701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13" name="Freeform 12"/>
          <p:cNvSpPr/>
          <p:nvPr/>
        </p:nvSpPr>
        <p:spPr>
          <a:xfrm>
            <a:off x="-8467" y="-16933"/>
            <a:ext cx="8754534" cy="6451600"/>
          </a:xfrm>
          <a:custGeom>
            <a:avLst/>
            <a:gdLst/>
            <a:ahLst/>
            <a:cxnLst/>
            <a:rect l="l" t="t" r="r" b="b"/>
            <a:pathLst>
              <a:path w="8754534" h="6451600">
                <a:moveTo>
                  <a:pt x="8373534" y="0"/>
                </a:moveTo>
                <a:lnTo>
                  <a:pt x="8754534" y="5994400"/>
                </a:lnTo>
                <a:lnTo>
                  <a:pt x="0" y="6451600"/>
                </a:lnTo>
                <a:lnTo>
                  <a:pt x="0" y="0"/>
                </a:lnTo>
                <a:lnTo>
                  <a:pt x="8373534" y="0"/>
                </a:lnTo>
                <a:close/>
              </a:path>
            </a:pathLst>
          </a:cu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-10379" y="4445000"/>
            <a:ext cx="8464695" cy="1715811"/>
          </a:xfrm>
          <a:custGeom>
            <a:avLst/>
            <a:gdLst/>
            <a:ahLst/>
            <a:cxnLst/>
            <a:rect l="l" t="t" r="r" b="b"/>
            <a:pathLst>
              <a:path w="8428428" h="1878553">
                <a:moveTo>
                  <a:pt x="0" y="438229"/>
                </a:moveTo>
                <a:lnTo>
                  <a:pt x="8343246" y="0"/>
                </a:lnTo>
                <a:lnTo>
                  <a:pt x="8428428" y="1424838"/>
                </a:lnTo>
                <a:lnTo>
                  <a:pt x="7515" y="1878553"/>
                </a:lnTo>
                <a:lnTo>
                  <a:pt x="0" y="43822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-2864" y="0"/>
            <a:ext cx="5811235" cy="321615"/>
          </a:xfrm>
          <a:custGeom>
            <a:avLst/>
            <a:gdLst/>
            <a:ahLst/>
            <a:cxnLst/>
            <a:rect l="l" t="t" r="r" b="b"/>
            <a:pathLst>
              <a:path w="5811235" h="321615">
                <a:moveTo>
                  <a:pt x="0" y="0"/>
                </a:moveTo>
                <a:lnTo>
                  <a:pt x="5811235" y="0"/>
                </a:lnTo>
                <a:lnTo>
                  <a:pt x="1" y="321615"/>
                </a:lnTo>
                <a:cubicBezTo>
                  <a:pt x="1" y="214410"/>
                  <a:pt x="0" y="107205"/>
                  <a:pt x="0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 rot="21420000">
            <a:off x="-170768" y="213023"/>
            <a:ext cx="8480534" cy="5746008"/>
          </a:xfrm>
          <a:custGeom>
            <a:avLst/>
            <a:gdLst/>
            <a:ahLst/>
            <a:cxnLst/>
            <a:rect l="l" t="t" r="r" b="b"/>
            <a:pathLst>
              <a:path w="11307378" h="5746008">
                <a:moveTo>
                  <a:pt x="11270997" y="0"/>
                </a:moveTo>
                <a:lnTo>
                  <a:pt x="11307378" y="5746008"/>
                </a:lnTo>
                <a:lnTo>
                  <a:pt x="1" y="574313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51416" y="668338"/>
            <a:ext cx="7533524" cy="2766528"/>
          </a:xfrm>
        </p:spPr>
        <p:txBody>
          <a:bodyPr anchor="b">
            <a:normAutofit/>
          </a:bodyPr>
          <a:lstStyle>
            <a:lvl1pPr algn="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554462" y="3446830"/>
            <a:ext cx="7512060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669071" y="4714242"/>
            <a:ext cx="4607740" cy="942356"/>
          </a:xfrm>
        </p:spPr>
        <p:txBody>
          <a:bodyPr/>
          <a:lstStyle>
            <a:lvl1pPr algn="ctr">
              <a:defRPr sz="4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12134" y="4954635"/>
            <a:ext cx="2987069" cy="918361"/>
          </a:xfrm>
        </p:spPr>
        <p:txBody>
          <a:bodyPr vert="horz" lIns="91440" tIns="45720" rIns="91440" bIns="45720" rtlCol="0" anchor="ctr"/>
          <a:lstStyle>
            <a:lvl1pPr algn="r">
              <a:defRPr lang="en-US" sz="42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401518" y="3819948"/>
            <a:ext cx="680390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  <p:sp>
        <p:nvSpPr>
          <p:cNvPr id="33" name="5-Point Star 32"/>
          <p:cNvSpPr/>
          <p:nvPr/>
        </p:nvSpPr>
        <p:spPr>
          <a:xfrm rot="21420000">
            <a:off x="3121951" y="5057183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94939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7796030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549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742267"/>
            <a:ext cx="7796030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490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766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2063396"/>
            <a:ext cx="3816536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495478" y="2063396"/>
            <a:ext cx="381490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015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6030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569" y="2063396"/>
            <a:ext cx="3591317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861733"/>
            <a:ext cx="3816534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5340" y="2063396"/>
            <a:ext cx="359667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7" y="2861733"/>
            <a:ext cx="3816535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19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385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460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32" y="685800"/>
            <a:ext cx="3095145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784600" y="685801"/>
            <a:ext cx="4525781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32" y="2709053"/>
            <a:ext cx="3095146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79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440817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7740" y="1"/>
            <a:ext cx="3162641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709053"/>
            <a:ext cx="440817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2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26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106333"/>
            <a:ext cx="7796031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351" y="685800"/>
            <a:ext cx="7794385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702923"/>
            <a:ext cx="7796046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0721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77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106333"/>
            <a:ext cx="7796047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60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99" y="685800"/>
            <a:ext cx="7143765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62698" y="3610032"/>
            <a:ext cx="6500967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106334"/>
            <a:ext cx="779766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4280" y="88785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7147" y="290648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99310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723855"/>
            <a:ext cx="7796030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247468"/>
            <a:ext cx="7796030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800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2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52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967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75966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7785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27785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249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8880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4335" y="2063396"/>
            <a:ext cx="2482596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8880" y="4389288"/>
            <a:ext cx="2482596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805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76999" y="2063396"/>
            <a:ext cx="2482596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76998" y="4389286"/>
            <a:ext cx="2483655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670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26614" y="2063394"/>
            <a:ext cx="2482596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26614" y="4389284"/>
            <a:ext cx="2482596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809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2063396"/>
            <a:ext cx="7796030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461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896" y="685801"/>
            <a:ext cx="1698485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685801"/>
            <a:ext cx="5928323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46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2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35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26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8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image" Target="../media/image4.jpg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79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14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DAFBB-E120-42D7-A7B6-3D074408E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30CAA-C87C-4C33-BDF5-7FF698838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03BC0-C344-4F39-BAE1-FD129EDC7D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B5AF4-9E54-46A3-A8C6-F1EB1A0D3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2AD50-05D8-4C41-9999-114EB179D0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3202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2489200"/>
            <a:ext cx="6343201" cy="353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9638" y="6365499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  <a:latin typeface="+mn-lt"/>
              </a:defRPr>
            </a:lvl1pPr>
          </a:lstStyle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8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74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9048" y="1"/>
            <a:ext cx="9004013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063396"/>
            <a:ext cx="7797662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562" y="5757334"/>
            <a:ext cx="283845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5757334"/>
            <a:ext cx="412478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5341" y="5757334"/>
            <a:ext cx="68039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0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ll-flags-world.com/usa-states/Colorado/Flag-colorado-paper-texture.php" TargetMode="External"/><Relationship Id="rId3" Type="http://schemas.openxmlformats.org/officeDocument/2006/relationships/image" Target="../media/image34.jpg"/><Relationship Id="rId7" Type="http://schemas.openxmlformats.org/officeDocument/2006/relationships/hyperlink" Target="https://www.flickr.com/photos/walkadog/347431547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19.jpg"/><Relationship Id="rId5" Type="http://schemas.openxmlformats.org/officeDocument/2006/relationships/image" Target="../media/image36.jpg"/><Relationship Id="rId10" Type="http://schemas.openxmlformats.org/officeDocument/2006/relationships/hyperlink" Target="https://creativecommons.org/licenses/by/3.0/" TargetMode="External"/><Relationship Id="rId4" Type="http://schemas.openxmlformats.org/officeDocument/2006/relationships/image" Target="../media/image35.jpeg"/><Relationship Id="rId9" Type="http://schemas.openxmlformats.org/officeDocument/2006/relationships/hyperlink" Target="https://creativecommons.org/licenses/by-nc-sa/3.0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nd/3.0/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glenniacampbell.typepad.com/silenti/2007/08/happy-womens-eq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9.png"/><Relationship Id="rId4" Type="http://schemas.openxmlformats.org/officeDocument/2006/relationships/hyperlink" Target="https://blogs.lse.ac.uk/politicsandpolicy/the-1968-ford-sewing-machinists-strike-and-the-history-for-equal-pay-for-women/" TargetMode="External"/><Relationship Id="rId9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g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4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12" Type="http://schemas.openxmlformats.org/officeDocument/2006/relationships/image" Target="../media/image19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59.jpg"/><Relationship Id="rId5" Type="http://schemas.openxmlformats.org/officeDocument/2006/relationships/image" Target="../media/image53.jpeg"/><Relationship Id="rId10" Type="http://schemas.openxmlformats.org/officeDocument/2006/relationships/image" Target="../media/image58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ilyverses.net/john/8/12/kjv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://raspberrypi.stackexchange.com/questions/40079/lm35-long-electric-wir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hyperlink" Target="https://diy.stackexchange.com/questions/77739/how-to-strip-sheath-off-outdoor-cable" TargetMode="External"/><Relationship Id="rId4" Type="http://schemas.microsoft.com/office/2007/relationships/hdphoto" Target="../media/hdphoto1.wdp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te, sitting, small, refrigerator&#10;&#10;Description automatically generated">
            <a:extLst>
              <a:ext uri="{FF2B5EF4-FFF2-40B4-BE49-F238E27FC236}">
                <a16:creationId xmlns:a16="http://schemas.microsoft.com/office/drawing/2014/main" id="{2143E663-C8D5-4F88-BC6B-FB621BD5A5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 flipH="1">
            <a:off x="-3182" y="10"/>
            <a:ext cx="914718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B4896-215A-4906-BA32-B7D250EBA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1938" y="359367"/>
            <a:ext cx="3186239" cy="3380426"/>
          </a:xfrm>
          <a:noFill/>
        </p:spPr>
        <p:txBody>
          <a:bodyPr anchor="ctr">
            <a:normAutofit fontScale="90000"/>
          </a:bodyPr>
          <a:lstStyle/>
          <a:p>
            <a:pPr algn="r"/>
            <a:r>
              <a:rPr lang="en-US" sz="8900" dirty="0">
                <a:solidFill>
                  <a:srgbClr val="7030A0"/>
                </a:solidFill>
                <a:latin typeface="Imprint MT Shadow" panose="04020605060303030202" pitchFamily="82" charset="0"/>
              </a:rPr>
              <a:t>Happy Easter!</a:t>
            </a:r>
            <a:br>
              <a:rPr lang="en-US" sz="4800" dirty="0">
                <a:solidFill>
                  <a:srgbClr val="7030A0"/>
                </a:solidFill>
                <a:latin typeface="Imprint MT Shadow" panose="04020605060303030202" pitchFamily="82" charset="0"/>
              </a:rPr>
            </a:br>
            <a:r>
              <a:rPr lang="en-US" sz="4800" dirty="0">
                <a:solidFill>
                  <a:srgbClr val="7030A0"/>
                </a:solidFill>
                <a:latin typeface="Imprint MT Shadow" panose="04020605060303030202" pitchFamily="82" charset="0"/>
              </a:rPr>
              <a:t>           </a:t>
            </a:r>
            <a:br>
              <a:rPr lang="en-US" sz="4800" dirty="0">
                <a:solidFill>
                  <a:srgbClr val="7030A0"/>
                </a:solidFill>
                <a:latin typeface="Imprint MT Shadow" panose="04020605060303030202" pitchFamily="82" charset="0"/>
              </a:rPr>
            </a:br>
            <a:r>
              <a:rPr lang="en-US" sz="4800" dirty="0">
                <a:solidFill>
                  <a:srgbClr val="7030A0"/>
                </a:solidFill>
                <a:latin typeface="Imprint MT Shadow" panose="04020605060303030202" pitchFamily="82" charset="0"/>
              </a:rPr>
              <a:t> </a:t>
            </a:r>
            <a:r>
              <a:rPr lang="en-US" sz="3100" dirty="0">
                <a:solidFill>
                  <a:srgbClr val="7030A0"/>
                </a:solidFill>
                <a:latin typeface="Imprint MT Shadow" panose="04020605060303030202" pitchFamily="82" charset="0"/>
              </a:rPr>
              <a:t>From: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115A275-160F-4322-ABF2-25359F1D30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8645" y="4099150"/>
            <a:ext cx="3448079" cy="239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40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red white and blue striped tie&#10;&#10;Description automatically generated">
            <a:extLst>
              <a:ext uri="{FF2B5EF4-FFF2-40B4-BE49-F238E27FC236}">
                <a16:creationId xmlns:a16="http://schemas.microsoft.com/office/drawing/2014/main" id="{1D0BA19A-2AC4-41C2-B13D-4DF0BAE7C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1" t="10920" r="14279" b="9322"/>
          <a:stretch/>
        </p:blipFill>
        <p:spPr>
          <a:xfrm flipH="1">
            <a:off x="2887038" y="-15161"/>
            <a:ext cx="6256962" cy="6816167"/>
          </a:xfrm>
          <a:prstGeom prst="homePlate">
            <a:avLst>
              <a:gd name="adj" fmla="val 32076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8EB7BC-3C6B-4C7C-9AD5-53E73C475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855" y="1974858"/>
            <a:ext cx="3520126" cy="265467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b="1" kern="1200" dirty="0">
                <a:ln w="15875">
                  <a:solidFill>
                    <a:schemeClr val="bg1"/>
                  </a:solidFill>
                </a:ln>
                <a:solidFill>
                  <a:schemeClr val="tx1">
                    <a:lumMod val="75000"/>
                  </a:schemeClr>
                </a:solidFill>
                <a:latin typeface="LilyUPC" panose="020B0502040204020203" pitchFamily="34" charset="-34"/>
                <a:cs typeface="LilyUPC" panose="020B0502040204020203" pitchFamily="34" charset="-34"/>
              </a:rPr>
              <a:t>Happy Independence Day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4FA99AB-7E78-4E63-B786-0E8045A0A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0" r="38734" b="3"/>
          <a:stretch/>
        </p:blipFill>
        <p:spPr>
          <a:xfrm>
            <a:off x="4016340" y="1519571"/>
            <a:ext cx="1721071" cy="2009922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7FA786-A74E-46C1-9753-D9C864B114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03" r="1" b="35171"/>
          <a:stretch/>
        </p:blipFill>
        <p:spPr>
          <a:xfrm>
            <a:off x="20" y="1"/>
            <a:ext cx="5077530" cy="2456679"/>
          </a:xfrm>
          <a:custGeom>
            <a:avLst/>
            <a:gdLst/>
            <a:ahLst/>
            <a:cxnLst/>
            <a:rect l="l" t="t" r="r" b="b"/>
            <a:pathLst>
              <a:path w="6770067" h="2456679">
                <a:moveTo>
                  <a:pt x="6770067" y="603033"/>
                </a:moveTo>
                <a:lnTo>
                  <a:pt x="6770067" y="617220"/>
                </a:lnTo>
                <a:lnTo>
                  <a:pt x="6768113" y="610127"/>
                </a:lnTo>
                <a:close/>
                <a:moveTo>
                  <a:pt x="0" y="0"/>
                </a:moveTo>
                <a:lnTo>
                  <a:pt x="6588505" y="0"/>
                </a:lnTo>
                <a:lnTo>
                  <a:pt x="6460879" y="219780"/>
                </a:lnTo>
                <a:cubicBezTo>
                  <a:pt x="5374128" y="2091240"/>
                  <a:pt x="5374128" y="2091240"/>
                  <a:pt x="5374128" y="2091240"/>
                </a:cubicBezTo>
                <a:cubicBezTo>
                  <a:pt x="5251862" y="2317464"/>
                  <a:pt x="5007334" y="2456679"/>
                  <a:pt x="4754071" y="2456679"/>
                </a:cubicBezTo>
                <a:cubicBezTo>
                  <a:pt x="710608" y="2456679"/>
                  <a:pt x="710608" y="2456679"/>
                  <a:pt x="710608" y="2456679"/>
                </a:cubicBezTo>
                <a:cubicBezTo>
                  <a:pt x="448613" y="2456679"/>
                  <a:pt x="212817" y="2317464"/>
                  <a:pt x="81819" y="2091240"/>
                </a:cubicBezTo>
                <a:lnTo>
                  <a:pt x="0" y="1949732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C0E598-09EF-4F94-AD91-891F69D33C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6" r="9294" b="-1"/>
          <a:stretch/>
        </p:blipFill>
        <p:spPr>
          <a:xfrm>
            <a:off x="20" y="2619612"/>
            <a:ext cx="5623834" cy="4238389"/>
          </a:xfrm>
          <a:custGeom>
            <a:avLst/>
            <a:gdLst/>
            <a:ahLst/>
            <a:cxnLst/>
            <a:rect l="l" t="t" r="r" b="b"/>
            <a:pathLst>
              <a:path w="7498473" h="4238389">
                <a:moveTo>
                  <a:pt x="6770067" y="1839459"/>
                </a:moveTo>
                <a:lnTo>
                  <a:pt x="6770067" y="1853646"/>
                </a:lnTo>
                <a:lnTo>
                  <a:pt x="6768113" y="1846552"/>
                </a:lnTo>
                <a:close/>
                <a:moveTo>
                  <a:pt x="710608" y="0"/>
                </a:moveTo>
                <a:cubicBezTo>
                  <a:pt x="710608" y="0"/>
                  <a:pt x="710608" y="0"/>
                  <a:pt x="4754071" y="0"/>
                </a:cubicBezTo>
                <a:cubicBezTo>
                  <a:pt x="5007334" y="0"/>
                  <a:pt x="5251862" y="139215"/>
                  <a:pt x="5374128" y="365439"/>
                </a:cubicBezTo>
                <a:cubicBezTo>
                  <a:pt x="5374128" y="365439"/>
                  <a:pt x="5374128" y="365439"/>
                  <a:pt x="7400224" y="3854515"/>
                </a:cubicBezTo>
                <a:cubicBezTo>
                  <a:pt x="7465723" y="3963277"/>
                  <a:pt x="7498473" y="4087266"/>
                  <a:pt x="7498473" y="4211255"/>
                </a:cubicBezTo>
                <a:lnTo>
                  <a:pt x="7494852" y="4238389"/>
                </a:lnTo>
                <a:lnTo>
                  <a:pt x="0" y="4238389"/>
                </a:lnTo>
                <a:lnTo>
                  <a:pt x="0" y="506947"/>
                </a:lnTo>
                <a:lnTo>
                  <a:pt x="81819" y="365439"/>
                </a:lnTo>
                <a:cubicBezTo>
                  <a:pt x="212817" y="139215"/>
                  <a:pt x="448613" y="0"/>
                  <a:pt x="710608" y="0"/>
                </a:cubicBezTo>
                <a:close/>
              </a:path>
            </a:pathLst>
          </a:custGeom>
        </p:spPr>
      </p:pic>
      <p:pic>
        <p:nvPicPr>
          <p:cNvPr id="13" name="Content Placeholder 12" descr="A close up of a sign&#10;&#10;Description automatically generated">
            <a:extLst>
              <a:ext uri="{FF2B5EF4-FFF2-40B4-BE49-F238E27FC236}">
                <a16:creationId xmlns:a16="http://schemas.microsoft.com/office/drawing/2014/main" id="{9589B1F5-89FC-4998-A2D1-03A0FB49E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33" y="4883143"/>
            <a:ext cx="2767013" cy="1606060"/>
          </a:xfrm>
        </p:spPr>
      </p:pic>
    </p:spTree>
    <p:extLst>
      <p:ext uri="{BB962C8B-B14F-4D97-AF65-F5344CB8AC3E}">
        <p14:creationId xmlns:p14="http://schemas.microsoft.com/office/powerpoint/2010/main" val="3296648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D043789-C366-46AC-B38E-C8FB008CA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DAA72-ED57-48F7-B8B6-3A35D340C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0086" y="673240"/>
            <a:ext cx="3031175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kern="1200" dirty="0">
                <a:ln w="22225">
                  <a:solidFill>
                    <a:srgbClr val="FEF365"/>
                  </a:solidFill>
                  <a:prstDash val="solid"/>
                </a:ln>
                <a:solidFill>
                  <a:schemeClr val="accent2"/>
                </a:solidFill>
                <a:latin typeface="Bauhaus 93" panose="04030905020B02020C02" pitchFamily="82" charset="0"/>
              </a:rPr>
              <a:t>Happy </a:t>
            </a:r>
            <a:r>
              <a:rPr lang="en-US" sz="9600" b="1" dirty="0" err="1">
                <a:ln w="22225">
                  <a:solidFill>
                    <a:srgbClr val="FEF365"/>
                  </a:solidFill>
                  <a:prstDash val="solid"/>
                </a:ln>
                <a:solidFill>
                  <a:schemeClr val="accent2"/>
                </a:solidFill>
                <a:latin typeface="Bauhaus 93" panose="04030905020B02020C02" pitchFamily="82" charset="0"/>
              </a:rPr>
              <a:t>C</a:t>
            </a:r>
            <a:r>
              <a:rPr lang="en-US" sz="4200" b="1" kern="1200" dirty="0" err="1">
                <a:ln w="22225">
                  <a:solidFill>
                    <a:srgbClr val="FEF365"/>
                  </a:solidFill>
                  <a:prstDash val="solid"/>
                </a:ln>
                <a:solidFill>
                  <a:schemeClr val="accent2"/>
                </a:solidFill>
                <a:latin typeface="Bauhaus 93" panose="04030905020B02020C02" pitchFamily="82" charset="0"/>
              </a:rPr>
              <a:t>lorado</a:t>
            </a:r>
            <a:r>
              <a:rPr lang="en-US" sz="4200" b="1" kern="1200" dirty="0">
                <a:ln w="22225">
                  <a:solidFill>
                    <a:srgbClr val="FEF365"/>
                  </a:solidFill>
                  <a:prstDash val="solid"/>
                </a:ln>
                <a:solidFill>
                  <a:schemeClr val="accent2"/>
                </a:solidFill>
                <a:latin typeface="Bauhaus 93" panose="04030905020B02020C02" pitchFamily="82" charset="0"/>
              </a:rPr>
              <a:t> Day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FB1E98-E50F-4698-906E-FE90CC233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5"/>
          <a:stretch/>
        </p:blipFill>
        <p:spPr>
          <a:xfrm>
            <a:off x="20" y="2"/>
            <a:ext cx="2794741" cy="26243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8B04874-A529-4BBC-B665-99A7D1758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0086" y="-1"/>
            <a:ext cx="3183914" cy="536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727427-A73F-4BBB-A257-5A917DFA2D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28" b="-1"/>
          <a:stretch/>
        </p:blipFill>
        <p:spPr>
          <a:xfrm rot="5400000">
            <a:off x="-673735" y="3389503"/>
            <a:ext cx="4142232" cy="2794761"/>
          </a:xfrm>
          <a:prstGeom prst="rect">
            <a:avLst/>
          </a:prstGeom>
        </p:spPr>
      </p:pic>
      <p:pic>
        <p:nvPicPr>
          <p:cNvPr id="23" name="Picture 22" descr="A picture containing blue, table, red, man&#10;&#10;Description automatically generated">
            <a:extLst>
              <a:ext uri="{FF2B5EF4-FFF2-40B4-BE49-F238E27FC236}">
                <a16:creationId xmlns:a16="http://schemas.microsoft.com/office/drawing/2014/main" id="{4D701C2F-1A18-431A-9D0D-0F352053B0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5" r="37127" b="-2"/>
          <a:stretch/>
        </p:blipFill>
        <p:spPr>
          <a:xfrm>
            <a:off x="2871786" y="2"/>
            <a:ext cx="2798064" cy="4119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E4721C-6023-4769-8373-CBD85605F8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905" r="7338" b="-3"/>
          <a:stretch/>
        </p:blipFill>
        <p:spPr>
          <a:xfrm>
            <a:off x="2871786" y="4223210"/>
            <a:ext cx="2798064" cy="2634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F0FD71-09E0-40F7-ABD4-B6D86F14B5A3}"/>
              </a:ext>
            </a:extLst>
          </p:cNvPr>
          <p:cNvSpPr txBox="1"/>
          <p:nvPr/>
        </p:nvSpPr>
        <p:spPr>
          <a:xfrm>
            <a:off x="2961248" y="68301"/>
            <a:ext cx="2440091" cy="200055"/>
          </a:xfrm>
          <a:prstGeom prst="rect">
            <a:avLst/>
          </a:prstGeom>
          <a:solidFill>
            <a:srgbClr val="142E67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8" tooltip="http://www.all-flags-world.com/usa-states/Colorado/Flag-colorado-paper-texture.ph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9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CE384-F38C-44EB-BC57-EFD3F5E144AE}"/>
              </a:ext>
            </a:extLst>
          </p:cNvPr>
          <p:cNvSpPr txBox="1"/>
          <p:nvPr/>
        </p:nvSpPr>
        <p:spPr>
          <a:xfrm>
            <a:off x="3483034" y="6657945"/>
            <a:ext cx="21868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7" tooltip="https://www.flickr.com/photos/walkadog/347431547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10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 dirty="0">
              <a:solidFill>
                <a:srgbClr val="FFFFFF"/>
              </a:solidFill>
            </a:endParaRP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2F9ADC1A-DEDC-476B-BDC5-E123F7B228A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87" y="4918774"/>
            <a:ext cx="3168675" cy="1839198"/>
          </a:xfrm>
          <a:prstGeom prst="rect">
            <a:avLst/>
          </a:prstGeom>
        </p:spPr>
      </p:pic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FB5FB4DE-E936-4476-91B2-48229D40034C}"/>
              </a:ext>
            </a:extLst>
          </p:cNvPr>
          <p:cNvSpPr/>
          <p:nvPr/>
        </p:nvSpPr>
        <p:spPr>
          <a:xfrm>
            <a:off x="6315741" y="2137144"/>
            <a:ext cx="350874" cy="404037"/>
          </a:xfrm>
          <a:prstGeom prst="donut">
            <a:avLst>
              <a:gd name="adj" fmla="val 39894"/>
            </a:avLst>
          </a:prstGeom>
          <a:solidFill>
            <a:srgbClr val="FEF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489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A group of people standing in front of a sign&#10;&#10;Description automatically generated">
            <a:extLst>
              <a:ext uri="{FF2B5EF4-FFF2-40B4-BE49-F238E27FC236}">
                <a16:creationId xmlns:a16="http://schemas.microsoft.com/office/drawing/2014/main" id="{F4D23D36-63F9-4C55-90BD-AA6F4DE34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63" r="3634" b="3432"/>
          <a:stretch/>
        </p:blipFill>
        <p:spPr>
          <a:xfrm>
            <a:off x="0" y="0"/>
            <a:ext cx="9157765" cy="6858000"/>
          </a:xfr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4B7E198-62BF-416E-8E20-CF0864F28A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75" b="89831" l="1500" r="97500">
                        <a14:foregroundMark x1="11000" y1="44915" x2="11000" y2="44915"/>
                        <a14:foregroundMark x1="4500" y1="44915" x2="31000" y2="11017"/>
                        <a14:foregroundMark x1="93750" y1="59322" x2="67250" y2="75424"/>
                        <a14:foregroundMark x1="88500" y1="50000" x2="92750" y2="32203"/>
                        <a14:foregroundMark x1="94500" y1="59322" x2="97500" y2="49153"/>
                        <a14:foregroundMark x1="4250" y1="26271" x2="1500" y2="25424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6235" y="5397020"/>
            <a:ext cx="8325293" cy="13805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4467BC-AF3D-4183-97CA-1835FC85E9FF}"/>
              </a:ext>
            </a:extLst>
          </p:cNvPr>
          <p:cNvSpPr txBox="1"/>
          <p:nvPr/>
        </p:nvSpPr>
        <p:spPr>
          <a:xfrm>
            <a:off x="-2" y="6586973"/>
            <a:ext cx="50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E5D4AC"/>
                </a:solidFill>
                <a:hlinkClick r:id="rId7" tooltip="https://glenniacampbell.typepad.com/silenti/2007/08/happy-womens-eq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dirty="0">
                <a:solidFill>
                  <a:srgbClr val="E5D4AC"/>
                </a:solidFill>
              </a:rPr>
              <a:t> by Unknown Author is licensed under </a:t>
            </a:r>
            <a:r>
              <a:rPr lang="en-US" sz="900" dirty="0">
                <a:solidFill>
                  <a:srgbClr val="E5D4AC"/>
                </a:solidFill>
                <a:hlinkClick r:id="rId8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900" dirty="0">
              <a:solidFill>
                <a:srgbClr val="E5D4A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164E19-B93A-4594-A65E-2A161886456A}"/>
              </a:ext>
            </a:extLst>
          </p:cNvPr>
          <p:cNvSpPr txBox="1"/>
          <p:nvPr/>
        </p:nvSpPr>
        <p:spPr>
          <a:xfrm>
            <a:off x="106325" y="27615"/>
            <a:ext cx="31472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E5D4AC"/>
                </a:solidFill>
                <a:hlinkClick r:id="rId4" tooltip="https://blogs.lse.ac.uk/politicsandpolicy/the-1968-ford-sewing-machinists-strike-and-the-history-for-equal-pay-for-wom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dirty="0">
                <a:solidFill>
                  <a:srgbClr val="E5D4AC"/>
                </a:solidFill>
              </a:rPr>
              <a:t> by Unknown Author is licensed under </a:t>
            </a:r>
            <a:r>
              <a:rPr lang="en-US" sz="900" dirty="0">
                <a:solidFill>
                  <a:srgbClr val="E5D4AC"/>
                </a:solidFill>
                <a:hlinkClick r:id="rId8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900" dirty="0">
              <a:solidFill>
                <a:srgbClr val="E5D4AC"/>
              </a:solidFill>
            </a:endParaRPr>
          </a:p>
        </p:txBody>
      </p:sp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B79C6099-8B07-4F55-9CAE-19C3174E499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487" y="10466"/>
            <a:ext cx="2140277" cy="124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69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F56097-5D8F-4D55-956F-A180A6AD5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014"/>
          <a:stretch/>
        </p:blipFill>
        <p:spPr>
          <a:xfrm>
            <a:off x="346757" y="453918"/>
            <a:ext cx="3319217" cy="1868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01CFC5-136C-4991-9FDF-AACB58490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93" r="25961"/>
          <a:stretch/>
        </p:blipFill>
        <p:spPr>
          <a:xfrm>
            <a:off x="341350" y="2482591"/>
            <a:ext cx="3319217" cy="39182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2B50CF-A5F5-46CC-9CBC-5CBF513149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37" r="25868" b="5"/>
          <a:stretch/>
        </p:blipFill>
        <p:spPr>
          <a:xfrm>
            <a:off x="3779685" y="455276"/>
            <a:ext cx="1596393" cy="391820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34A21A-3D5D-4DFA-99F4-16A031986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1218" y="453918"/>
            <a:ext cx="3309882" cy="3918209"/>
          </a:xfrm>
          <a:prstGeom prst="rect">
            <a:avLst/>
          </a:prstGeom>
          <a:solidFill>
            <a:srgbClr val="64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4A894-610E-44E2-B14C-879D86D7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623" y="717176"/>
            <a:ext cx="2918012" cy="2079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 dirty="0">
                <a:solidFill>
                  <a:srgbClr val="FFFFFF"/>
                </a:solidFill>
                <a:latin typeface="Cooper Black" panose="0208090404030B020404" pitchFamily="18" charset="0"/>
              </a:rPr>
              <a:t>Happy Labor Day</a:t>
            </a:r>
          </a:p>
        </p:txBody>
      </p:sp>
      <p:pic>
        <p:nvPicPr>
          <p:cNvPr id="7" name="Picture 6" descr="A picture containing indoor, person, table, small&#10;&#10;Description automatically generated">
            <a:extLst>
              <a:ext uri="{FF2B5EF4-FFF2-40B4-BE49-F238E27FC236}">
                <a16:creationId xmlns:a16="http://schemas.microsoft.com/office/drawing/2014/main" id="{ADA31B99-94EB-4AA3-8D76-9A6376C93B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7" r="34430"/>
          <a:stretch/>
        </p:blipFill>
        <p:spPr>
          <a:xfrm>
            <a:off x="5488827" y="4535267"/>
            <a:ext cx="1602325" cy="1865533"/>
          </a:xfrm>
          <a:prstGeom prst="rect">
            <a:avLst/>
          </a:prstGeom>
        </p:spPr>
      </p:pic>
      <p:pic>
        <p:nvPicPr>
          <p:cNvPr id="5" name="Picture 4" descr="A picture containing person, building, man, standing&#10;&#10;Description automatically generated">
            <a:extLst>
              <a:ext uri="{FF2B5EF4-FFF2-40B4-BE49-F238E27FC236}">
                <a16:creationId xmlns:a16="http://schemas.microsoft.com/office/drawing/2014/main" id="{A1F15AC7-2733-4517-A49C-2E5C5565BB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r="40083"/>
          <a:stretch/>
        </p:blipFill>
        <p:spPr>
          <a:xfrm>
            <a:off x="3776292" y="4533661"/>
            <a:ext cx="1599787" cy="1865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4B8DC9-10FA-4AE6-BDDC-BD24059D96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274" r="14683"/>
          <a:stretch/>
        </p:blipFill>
        <p:spPr>
          <a:xfrm>
            <a:off x="7206877" y="4535267"/>
            <a:ext cx="1594223" cy="1865533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ABF013BC-4C82-480F-B610-B00A612E554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683" y="3060245"/>
            <a:ext cx="2095278" cy="121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83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75" y="-4763"/>
            <a:ext cx="2500311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2EFAC-B3E6-4287-BA85-DFE27380C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"/>
            <a:ext cx="2500310" cy="27431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100" dirty="0">
                <a:solidFill>
                  <a:srgbClr val="FFAD01"/>
                </a:solidFill>
                <a:latin typeface="Jokerman" panose="04090605060D06020702" pitchFamily="82" charset="0"/>
              </a:rPr>
              <a:t>Stay safe and have fun!</a:t>
            </a:r>
            <a:br>
              <a:rPr lang="en-US" sz="3100" dirty="0">
                <a:solidFill>
                  <a:srgbClr val="FFAD01"/>
                </a:solidFill>
                <a:latin typeface="Jokerman" panose="04090605060D06020702" pitchFamily="82" charset="0"/>
              </a:rPr>
            </a:br>
            <a:br>
              <a:rPr lang="en-US" sz="3100" dirty="0">
                <a:solidFill>
                  <a:srgbClr val="FFAD01"/>
                </a:solidFill>
                <a:latin typeface="Jokerman" panose="04090605060D06020702" pitchFamily="82" charset="0"/>
              </a:rPr>
            </a:br>
            <a:r>
              <a:rPr lang="en-US" sz="3100" dirty="0">
                <a:solidFill>
                  <a:srgbClr val="FFAD01"/>
                </a:solidFill>
                <a:latin typeface="Jokerman" panose="04090605060D06020702" pitchFamily="82" charset="0"/>
              </a:rPr>
              <a:t>Happy Halloween!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6C49181-886F-4921-9633-A6B492579E2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19" y="5182290"/>
            <a:ext cx="2498651" cy="16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0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BBCE-4445-401D-9855-34CF7DE55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535" y="3429000"/>
            <a:ext cx="3747013" cy="2223989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Out And Vote!!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92F97-DDBE-4BE1-BA4B-404FB37E8931}"/>
              </a:ext>
            </a:extLst>
          </p:cNvPr>
          <p:cNvSpPr txBox="1"/>
          <p:nvPr/>
        </p:nvSpPr>
        <p:spPr>
          <a:xfrm>
            <a:off x="2709124" y="420181"/>
            <a:ext cx="50398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know how to light up the poles!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D4621D7-F915-410F-BDC2-0E909AD93AA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3031"/>
            <a:ext cx="3429964" cy="2286928"/>
          </a:xfrm>
          <a:prstGeom prst="rect">
            <a:avLst/>
          </a:prstGeom>
        </p:spPr>
      </p:pic>
      <p:pic>
        <p:nvPicPr>
          <p:cNvPr id="17" name="Picture 16" descr="A close up of a person&#10;&#10;Description automatically generated">
            <a:extLst>
              <a:ext uri="{FF2B5EF4-FFF2-40B4-BE49-F238E27FC236}">
                <a16:creationId xmlns:a16="http://schemas.microsoft.com/office/drawing/2014/main" id="{067BD05C-79CA-4D4A-BC14-FAEB51AA6DA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91386"/>
            <a:ext cx="1600200" cy="4263656"/>
          </a:xfrm>
          <a:prstGeom prst="rect">
            <a:avLst/>
          </a:prstGeom>
        </p:spPr>
      </p:pic>
      <p:pic>
        <p:nvPicPr>
          <p:cNvPr id="22" name="Picture 21" descr="A picture containing sign&#10;&#10;Description automatically generated">
            <a:extLst>
              <a:ext uri="{FF2B5EF4-FFF2-40B4-BE49-F238E27FC236}">
                <a16:creationId xmlns:a16="http://schemas.microsoft.com/office/drawing/2014/main" id="{F9AA6E5D-B1D6-4B4F-9E6F-D7A930C81BF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14" y="5632450"/>
            <a:ext cx="6388100" cy="12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94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844F-E322-49D7-966E-F9077576F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862" y="4794137"/>
            <a:ext cx="6481403" cy="183005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Script MT Bold" panose="03040602040607080904" pitchFamily="66" charset="0"/>
              </a:rPr>
              <a:t>Thank you to our amazing clients!</a:t>
            </a:r>
            <a:br>
              <a:rPr lang="en-US" sz="3600" dirty="0">
                <a:latin typeface="Script MT Bold" panose="03040602040607080904" pitchFamily="66" charset="0"/>
              </a:rPr>
            </a:br>
            <a:r>
              <a:rPr lang="en-US" sz="3600" dirty="0">
                <a:latin typeface="Script MT Bold" panose="03040602040607080904" pitchFamily="66" charset="0"/>
              </a:rPr>
              <a:t>We are so grateful for all </a:t>
            </a:r>
            <a:r>
              <a:rPr lang="en-US" sz="3600" dirty="0" err="1">
                <a:latin typeface="Script MT Bold" panose="03040602040607080904" pitchFamily="66" charset="0"/>
              </a:rPr>
              <a:t>y’all</a:t>
            </a:r>
            <a:r>
              <a:rPr lang="en-US" sz="3600" dirty="0">
                <a:latin typeface="Script MT Bold" panose="03040602040607080904" pitchFamily="66" charset="0"/>
              </a:rPr>
              <a:t>!</a:t>
            </a:r>
          </a:p>
        </p:txBody>
      </p:sp>
      <p:pic>
        <p:nvPicPr>
          <p:cNvPr id="5" name="Content Placeholder 4" descr="A picture containing clock, table, vase&#10;&#10;Description automatically generated">
            <a:extLst>
              <a:ext uri="{FF2B5EF4-FFF2-40B4-BE49-F238E27FC236}">
                <a16:creationId xmlns:a16="http://schemas.microsoft.com/office/drawing/2014/main" id="{AF990502-E884-4891-9094-8AA450E06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12935"/>
          <a:stretch/>
        </p:blipFill>
        <p:spPr>
          <a:xfrm>
            <a:off x="3587269" y="-17354"/>
            <a:ext cx="2429294" cy="2194560"/>
          </a:xfrm>
          <a:prstGeom prst="chevron">
            <a:avLst/>
          </a:prstGeom>
        </p:spPr>
      </p:pic>
      <p:pic>
        <p:nvPicPr>
          <p:cNvPr id="7" name="Picture 6" descr="A stove top oven sitting inside of a kitchen&#10;&#10;Description automatically generated">
            <a:extLst>
              <a:ext uri="{FF2B5EF4-FFF2-40B4-BE49-F238E27FC236}">
                <a16:creationId xmlns:a16="http://schemas.microsoft.com/office/drawing/2014/main" id="{37E6FEBB-1A0F-4909-AC6D-E59451979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971883" cy="2197768"/>
          </a:xfrm>
          <a:prstGeom prst="homePlate">
            <a:avLst/>
          </a:prstGeom>
        </p:spPr>
      </p:pic>
      <p:pic>
        <p:nvPicPr>
          <p:cNvPr id="9" name="Picture 8" descr="A large room&#10;&#10;Description automatically generated">
            <a:extLst>
              <a:ext uri="{FF2B5EF4-FFF2-40B4-BE49-F238E27FC236}">
                <a16:creationId xmlns:a16="http://schemas.microsoft.com/office/drawing/2014/main" id="{B6162E1F-0E61-4959-9797-A7EECEEE9A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4" t="-2367" r="11570" b="8690"/>
          <a:stretch/>
        </p:blipFill>
        <p:spPr>
          <a:xfrm flipH="1">
            <a:off x="3076386" y="2406225"/>
            <a:ext cx="2455012" cy="2194560"/>
          </a:xfrm>
          <a:prstGeom prst="chevron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B6CC0-D7F1-4E41-B468-50DBA9476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606426" y="2394099"/>
            <a:ext cx="2440631" cy="2194560"/>
          </a:xfrm>
          <a:prstGeom prst="chevron">
            <a:avLst/>
          </a:prstGeom>
        </p:spPr>
      </p:pic>
      <p:pic>
        <p:nvPicPr>
          <p:cNvPr id="13" name="Picture 12" descr="A car parked in front of a house&#10;&#10;Description automatically generated">
            <a:extLst>
              <a:ext uri="{FF2B5EF4-FFF2-40B4-BE49-F238E27FC236}">
                <a16:creationId xmlns:a16="http://schemas.microsoft.com/office/drawing/2014/main" id="{E9358835-0FB3-480C-8912-A140CD6F47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24514" y="2400038"/>
            <a:ext cx="2926080" cy="2194560"/>
          </a:xfrm>
          <a:prstGeom prst="homePlate">
            <a:avLst/>
          </a:prstGeom>
        </p:spPr>
      </p:pic>
      <p:pic>
        <p:nvPicPr>
          <p:cNvPr id="15" name="Picture 14" descr="A large room&#10;&#10;Description automatically generated">
            <a:extLst>
              <a:ext uri="{FF2B5EF4-FFF2-40B4-BE49-F238E27FC236}">
                <a16:creationId xmlns:a16="http://schemas.microsoft.com/office/drawing/2014/main" id="{EC001952-050D-47E5-A083-447F54D500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9" t="39" b="-39"/>
          <a:stretch/>
        </p:blipFill>
        <p:spPr>
          <a:xfrm>
            <a:off x="2056555" y="0"/>
            <a:ext cx="2440631" cy="2196913"/>
          </a:xfrm>
          <a:prstGeom prst="chevron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6D77E3-B5B4-41D0-9840-1AD07DA887F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77"/>
          <a:stretch/>
        </p:blipFill>
        <p:spPr>
          <a:xfrm flipH="1">
            <a:off x="32364" y="2394099"/>
            <a:ext cx="2440629" cy="2194560"/>
          </a:xfrm>
          <a:prstGeom prst="chevron">
            <a:avLst/>
          </a:prstGeom>
        </p:spPr>
      </p:pic>
      <p:pic>
        <p:nvPicPr>
          <p:cNvPr id="29" name="Picture 28" descr="A close up of a tree&#10;&#10;Description automatically generated">
            <a:extLst>
              <a:ext uri="{FF2B5EF4-FFF2-40B4-BE49-F238E27FC236}">
                <a16:creationId xmlns:a16="http://schemas.microsoft.com/office/drawing/2014/main" id="{D145941D-CA62-4993-9228-71C68CCD205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5" t="476" r="29745" b="36364"/>
          <a:stretch/>
        </p:blipFill>
        <p:spPr>
          <a:xfrm>
            <a:off x="5112572" y="0"/>
            <a:ext cx="2441448" cy="2194560"/>
          </a:xfrm>
          <a:prstGeom prst="chevron">
            <a:avLst/>
          </a:prstGeom>
        </p:spPr>
      </p:pic>
      <p:pic>
        <p:nvPicPr>
          <p:cNvPr id="31" name="Picture 30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41EF7A08-27DD-4726-B195-EDE75D813CF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" r="28369" b="65380"/>
          <a:stretch/>
        </p:blipFill>
        <p:spPr>
          <a:xfrm flipH="1">
            <a:off x="4646827" y="2394305"/>
            <a:ext cx="2441448" cy="2194561"/>
          </a:xfrm>
          <a:prstGeom prst="chevron">
            <a:avLst/>
          </a:prstGeom>
        </p:spPr>
      </p:pic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985B55E3-8FF5-417E-9FAE-144B63C7738C}"/>
              </a:ext>
            </a:extLst>
          </p:cNvPr>
          <p:cNvSpPr/>
          <p:nvPr/>
        </p:nvSpPr>
        <p:spPr>
          <a:xfrm>
            <a:off x="6709146" y="-15335"/>
            <a:ext cx="2441448" cy="2192541"/>
          </a:xfrm>
          <a:prstGeom prst="chevron">
            <a:avLst/>
          </a:prstGeom>
          <a:solidFill>
            <a:srgbClr val="FFA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73FC04C1-DD3D-4DB4-95CC-4777A4C455E4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44" y="5441382"/>
            <a:ext cx="2440629" cy="141661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1DCDB0D-7B1B-4C3C-9E78-81E77F7A81E4}"/>
              </a:ext>
            </a:extLst>
          </p:cNvPr>
          <p:cNvSpPr txBox="1"/>
          <p:nvPr/>
        </p:nvSpPr>
        <p:spPr>
          <a:xfrm>
            <a:off x="6709146" y="187374"/>
            <a:ext cx="28087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Script MT Bold" panose="03040602040607080904" pitchFamily="66" charset="0"/>
            </a:endParaRPr>
          </a:p>
          <a:p>
            <a:pPr algn="ctr"/>
            <a:r>
              <a:rPr lang="en-US" sz="3000" dirty="0">
                <a:latin typeface="Script MT Bold" panose="03040602040607080904" pitchFamily="66" charset="0"/>
              </a:rPr>
              <a:t>Happy</a:t>
            </a:r>
          </a:p>
          <a:p>
            <a:pPr algn="ctr"/>
            <a:endParaRPr lang="en-US" sz="3000" dirty="0">
              <a:latin typeface="Script MT Bold" panose="03040602040607080904" pitchFamily="66" charset="0"/>
            </a:endParaRPr>
          </a:p>
          <a:p>
            <a:pPr algn="ctr"/>
            <a:r>
              <a:rPr lang="en-US" sz="3000" dirty="0">
                <a:latin typeface="Script MT Bold" panose="03040602040607080904" pitchFamily="66" charset="0"/>
              </a:rPr>
              <a:t>Thanksgiving</a:t>
            </a:r>
          </a:p>
        </p:txBody>
      </p:sp>
    </p:spTree>
    <p:extLst>
      <p:ext uri="{BB962C8B-B14F-4D97-AF65-F5344CB8AC3E}">
        <p14:creationId xmlns:p14="http://schemas.microsoft.com/office/powerpoint/2010/main" val="1138152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ristmas tree in a dark room&#10;&#10;Description automatically generated">
            <a:extLst>
              <a:ext uri="{FF2B5EF4-FFF2-40B4-BE49-F238E27FC236}">
                <a16:creationId xmlns:a16="http://schemas.microsoft.com/office/drawing/2014/main" id="{D1F03073-4C58-4442-8DFF-6FBB919376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9394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DC8BCFB-B092-4D3E-BA0A-9843CC99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609600"/>
            <a:ext cx="5665605" cy="563880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9E715-1B1D-48DE-B168-12E23C013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227660"/>
            <a:ext cx="4797867" cy="2020741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Merry Christmas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to your family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From ours</a:t>
            </a: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5C5EFF68-1EB4-455F-A04E-6A432D52C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58" y="3609600"/>
            <a:ext cx="3829050" cy="2222500"/>
          </a:xfrm>
        </p:spPr>
      </p:pic>
    </p:spTree>
    <p:extLst>
      <p:ext uri="{BB962C8B-B14F-4D97-AF65-F5344CB8AC3E}">
        <p14:creationId xmlns:p14="http://schemas.microsoft.com/office/powerpoint/2010/main" val="2840797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B29E-DF40-4EB0-AA2C-D10F32C1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Happy New Year</a:t>
            </a:r>
            <a:endParaRPr lang="en-US" dirty="0"/>
          </a:p>
        </p:txBody>
      </p:sp>
      <p:pic>
        <p:nvPicPr>
          <p:cNvPr id="5" name="Content Placeholder 4" descr="A picture containing dark, light, table&#10;&#10;Description automatically generated">
            <a:extLst>
              <a:ext uri="{FF2B5EF4-FFF2-40B4-BE49-F238E27FC236}">
                <a16:creationId xmlns:a16="http://schemas.microsoft.com/office/drawing/2014/main" id="{7C1261A2-758F-4E93-AA9C-63851FF20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92" y="1825625"/>
            <a:ext cx="6527615" cy="4351338"/>
          </a:xfrm>
        </p:spPr>
      </p:pic>
    </p:spTree>
    <p:extLst>
      <p:ext uri="{BB962C8B-B14F-4D97-AF65-F5344CB8AC3E}">
        <p14:creationId xmlns:p14="http://schemas.microsoft.com/office/powerpoint/2010/main" val="381587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3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9144000" cy="6867027"/>
            <a:chOff x="0" y="-2373"/>
            <a:chExt cx="12192000" cy="6867027"/>
          </a:xfrm>
        </p:grpSpPr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Oval 16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Oval 18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Oval 19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9F2C82-9456-4297-A4F0-AB84C90FF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76" y="1264299"/>
            <a:ext cx="2370762" cy="43948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400" b="0" i="0" kern="1200" dirty="0">
                <a:solidFill>
                  <a:schemeClr val="bg2"/>
                </a:solidFill>
                <a:latin typeface="Lucida Calligraphy" panose="03010101010101010101" pitchFamily="66" charset="0"/>
              </a:rPr>
              <a:t>Then spake Jesus again unto them, saying, I am the light of the world: he that followeth me shall not walk in darkness, but shall have the light of life.</a:t>
            </a:r>
            <a:br>
              <a:rPr lang="en-US" sz="2400" b="0" i="0" kern="1200" dirty="0">
                <a:solidFill>
                  <a:schemeClr val="bg2"/>
                </a:solidFill>
                <a:latin typeface="Lucida Calligraphy" panose="03010101010101010101" pitchFamily="66" charset="0"/>
              </a:rPr>
            </a:br>
            <a:r>
              <a:rPr lang="en-US" sz="2400" b="0" i="0" kern="1200" dirty="0">
                <a:solidFill>
                  <a:schemeClr val="bg2"/>
                </a:solidFill>
                <a:latin typeface="Lucida Calligraphy" panose="03010101010101010101" pitchFamily="66" charset="0"/>
                <a:hlinkClick r:id="rId3"/>
              </a:rPr>
              <a:t>John 8:12</a:t>
            </a:r>
            <a:br>
              <a:rPr lang="en-US" sz="1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endParaRPr lang="en-US" sz="18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7499" y="396837"/>
            <a:ext cx="5929998" cy="6058999"/>
            <a:chOff x="423332" y="396837"/>
            <a:chExt cx="7906665" cy="6058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ED48299-7A18-429C-8E5C-01711251B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20" y="1438978"/>
            <a:ext cx="4832385" cy="362428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86E2A90-D75F-4650-A86D-D50E03BE5D20}"/>
              </a:ext>
            </a:extLst>
          </p:cNvPr>
          <p:cNvSpPr txBox="1"/>
          <p:nvPr/>
        </p:nvSpPr>
        <p:spPr>
          <a:xfrm>
            <a:off x="957552" y="531090"/>
            <a:ext cx="4554823" cy="6463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Lucida Calligraphy" panose="03010101010101010101" pitchFamily="66" charset="0"/>
              </a:rPr>
              <a:t>Happy Easter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93BF873-33C7-401E-9658-CCC5745A4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7330" y="5223180"/>
            <a:ext cx="4102100" cy="11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4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1FF411-7E89-4A69-9897-55DA1CB33BD1}"/>
              </a:ext>
            </a:extLst>
          </p:cNvPr>
          <p:cNvSpPr/>
          <p:nvPr/>
        </p:nvSpPr>
        <p:spPr>
          <a:xfrm>
            <a:off x="-1005" y="0"/>
            <a:ext cx="5112970" cy="53114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6AD6B-4FE9-429B-8337-0AEB2E56DE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0" b="99750" l="0" r="97534">
                        <a14:foregroundMark x1="24215" y1="9750" x2="24215" y2="9750"/>
                        <a14:foregroundMark x1="26233" y1="5750" x2="26233" y2="5750"/>
                        <a14:foregroundMark x1="37892" y1="9500" x2="37892" y2="9500"/>
                        <a14:foregroundMark x1="35426" y1="10250" x2="35426" y2="10250"/>
                        <a14:foregroundMark x1="87220" y1="50750" x2="87220" y2="50750"/>
                        <a14:foregroundMark x1="87220" y1="50750" x2="87220" y2="50750"/>
                        <a14:foregroundMark x1="69507" y1="87250" x2="69507" y2="87250"/>
                        <a14:foregroundMark x1="42601" y1="95250" x2="98430" y2="76000"/>
                        <a14:foregroundMark x1="98430" y1="76000" x2="92601" y2="61000"/>
                        <a14:foregroundMark x1="92601" y1="61000" x2="87892" y2="55750"/>
                        <a14:foregroundMark x1="37668" y1="97500" x2="52242" y2="97750"/>
                        <a14:foregroundMark x1="52242" y1="97750" x2="87892" y2="95000"/>
                        <a14:foregroundMark x1="87892" y1="95000" x2="97534" y2="96500"/>
                        <a14:foregroundMark x1="31390" y1="27750" x2="31390" y2="27750"/>
                        <a14:foregroundMark x1="18161" y1="26250" x2="23543" y2="27000"/>
                        <a14:foregroundMark x1="31390" y1="25750" x2="37220" y2="28750"/>
                        <a14:foregroundMark x1="42601" y1="20500" x2="35874" y2="8000"/>
                        <a14:foregroundMark x1="6951" y1="28000" x2="24664" y2="16000"/>
                        <a14:foregroundMark x1="4484" y1="22000" x2="15695" y2="12000"/>
                        <a14:foregroundMark x1="15695" y1="12000" x2="15695" y2="11750"/>
                        <a14:backgroundMark x1="0" y1="14000" x2="0" y2="14500"/>
                        <a14:backgroundMark x1="224" y1="14000" x2="224" y2="14000"/>
                        <a14:backgroundMark x1="0" y1="91000" x2="897" y2="91000"/>
                        <a14:backgroundMark x1="1121" y1="91000" x2="2915" y2="91000"/>
                        <a14:backgroundMark x1="15471" y1="87000" x2="15471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825720" y="2367466"/>
            <a:ext cx="3286245" cy="2944007"/>
          </a:xfrm>
          <a:prstGeom prst="rect">
            <a:avLst/>
          </a:prstGeom>
          <a:ln w="9525">
            <a:noFill/>
          </a:ln>
        </p:spPr>
      </p:pic>
      <p:pic>
        <p:nvPicPr>
          <p:cNvPr id="14" name="Picture 13" descr="A close up of a cable&#10;&#10;Description automatically generated">
            <a:extLst>
              <a:ext uri="{FF2B5EF4-FFF2-40B4-BE49-F238E27FC236}">
                <a16:creationId xmlns:a16="http://schemas.microsoft.com/office/drawing/2014/main" id="{F875C23C-8BFE-4663-BAEB-77E58297C59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V="1">
            <a:off x="-1005" y="12279"/>
            <a:ext cx="4085486" cy="2727061"/>
          </a:xfrm>
          <a:prstGeom prst="rect">
            <a:avLst/>
          </a:prstGeom>
          <a:ln w="9525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E918D-A391-4E84-85C5-7E078EA17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643" y="1888657"/>
            <a:ext cx="3678148" cy="39016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  <a:t>Electricians</a:t>
            </a:r>
            <a:b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</a:br>
            <a:b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</a:br>
            <a: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  <a:t> must strip </a:t>
            </a:r>
            <a:b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</a:br>
            <a:b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</a:br>
            <a: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  <a:t>to make </a:t>
            </a:r>
            <a:b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</a:br>
            <a:b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</a:br>
            <a: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  <a:t>ends meet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E4469A-ADF8-4D2F-BB18-0248AB59A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840" y="210056"/>
            <a:ext cx="1859755" cy="65874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2400" dirty="0">
                <a:latin typeface="Arial Black" panose="020B0A04020102020204" pitchFamily="34" charset="0"/>
              </a:rPr>
              <a:t>Happy Tax 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4942D-5385-4CE9-AD18-455695D67FCE}"/>
              </a:ext>
            </a:extLst>
          </p:cNvPr>
          <p:cNvSpPr txBox="1"/>
          <p:nvPr/>
        </p:nvSpPr>
        <p:spPr>
          <a:xfrm>
            <a:off x="484757" y="5094527"/>
            <a:ext cx="2307042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hlinkClick r:id="rId5" tooltip="https://diy.stackexchange.com/questions/77739/how-to-strip-sheath-off-outdoor-cab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00CC4-F02F-4CCC-8672-C9AA532E7BD9}"/>
              </a:ext>
            </a:extLst>
          </p:cNvPr>
          <p:cNvSpPr txBox="1"/>
          <p:nvPr/>
        </p:nvSpPr>
        <p:spPr>
          <a:xfrm>
            <a:off x="1206498" y="10001"/>
            <a:ext cx="2307042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hlinkClick r:id="rId7" tooltip="http://raspberrypi.stackexchange.com/questions/40079/lm35-long-electric-wi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D85655-C256-4665-971C-650FC4001804}"/>
              </a:ext>
            </a:extLst>
          </p:cNvPr>
          <p:cNvSpPr/>
          <p:nvPr/>
        </p:nvSpPr>
        <p:spPr>
          <a:xfrm>
            <a:off x="0" y="5294582"/>
            <a:ext cx="5111965" cy="1563418"/>
          </a:xfrm>
          <a:prstGeom prst="rect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sign&#10;&#10;Description automatically generated">
            <a:extLst>
              <a:ext uri="{FF2B5EF4-FFF2-40B4-BE49-F238E27FC236}">
                <a16:creationId xmlns:a16="http://schemas.microsoft.com/office/drawing/2014/main" id="{66281082-AC0F-4504-8732-A3673185F9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" y="5460104"/>
            <a:ext cx="5024063" cy="11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9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chemeClr val="accent1">
                <a:lumMod val="5000"/>
                <a:lumOff val="95000"/>
              </a:schemeClr>
            </a:gs>
            <a:gs pos="0">
              <a:srgbClr val="00B050"/>
            </a:gs>
            <a:gs pos="100000">
              <a:srgbClr val="C000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89FD3-E0E5-4270-92D7-BEA99AABA2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5623" y="371436"/>
            <a:ext cx="2125928" cy="2482727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79C24D-9A6C-4235-A38D-318F055497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868291" y="2954419"/>
            <a:ext cx="5155844" cy="3903582"/>
          </a:xfrm>
          <a:custGeom>
            <a:avLst/>
            <a:gdLst/>
            <a:ahLst/>
            <a:cxnLst/>
            <a:rect l="l" t="t" r="r" b="b"/>
            <a:pathLst>
              <a:path w="6874459" h="3903582">
                <a:moveTo>
                  <a:pt x="209892" y="3722466"/>
                </a:moveTo>
                <a:lnTo>
                  <a:pt x="226467" y="3751176"/>
                </a:lnTo>
                <a:cubicBezTo>
                  <a:pt x="243276" y="3780289"/>
                  <a:pt x="261205" y="3811341"/>
                  <a:pt x="280329" y="3844465"/>
                </a:cubicBezTo>
                <a:lnTo>
                  <a:pt x="314461" y="3903582"/>
                </a:lnTo>
                <a:lnTo>
                  <a:pt x="308088" y="3903582"/>
                </a:lnTo>
                <a:close/>
                <a:moveTo>
                  <a:pt x="1972276" y="83"/>
                </a:moveTo>
                <a:cubicBezTo>
                  <a:pt x="1972276" y="83"/>
                  <a:pt x="1972276" y="83"/>
                  <a:pt x="4889531" y="7396"/>
                </a:cubicBezTo>
                <a:cubicBezTo>
                  <a:pt x="5075389" y="2170"/>
                  <a:pt x="5250964" y="104959"/>
                  <a:pt x="5342525" y="263545"/>
                </a:cubicBezTo>
                <a:cubicBezTo>
                  <a:pt x="5342525" y="263545"/>
                  <a:pt x="5342525" y="263545"/>
                  <a:pt x="6804327" y="2795463"/>
                </a:cubicBezTo>
                <a:cubicBezTo>
                  <a:pt x="6899045" y="2959518"/>
                  <a:pt x="6897117" y="3157497"/>
                  <a:pt x="6802819" y="3321310"/>
                </a:cubicBezTo>
                <a:cubicBezTo>
                  <a:pt x="6802819" y="3321310"/>
                  <a:pt x="6802819" y="3321310"/>
                  <a:pt x="6498164" y="3849761"/>
                </a:cubicBezTo>
                <a:lnTo>
                  <a:pt x="6467137" y="3903582"/>
                </a:lnTo>
                <a:lnTo>
                  <a:pt x="412141" y="3903582"/>
                </a:lnTo>
                <a:lnTo>
                  <a:pt x="325868" y="3754155"/>
                </a:lnTo>
                <a:cubicBezTo>
                  <a:pt x="245570" y="3615073"/>
                  <a:pt x="159917" y="3466719"/>
                  <a:pt x="68554" y="3308473"/>
                </a:cubicBezTo>
                <a:cubicBezTo>
                  <a:pt x="-23006" y="3149886"/>
                  <a:pt x="-24236" y="2946439"/>
                  <a:pt x="73219" y="2788094"/>
                </a:cubicBezTo>
                <a:cubicBezTo>
                  <a:pt x="73219" y="2788094"/>
                  <a:pt x="73219" y="2788094"/>
                  <a:pt x="1525513" y="258022"/>
                </a:cubicBezTo>
                <a:cubicBezTo>
                  <a:pt x="1614363" y="97353"/>
                  <a:pt x="1788710" y="-3305"/>
                  <a:pt x="1972276" y="83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45C3EF-77AA-4ECB-9CDD-A432C091B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993" y="240135"/>
            <a:ext cx="3816610" cy="274532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600" kern="1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Old English Text MT" panose="03040902040508030806" pitchFamily="66" charset="0"/>
              </a:rPr>
              <a:t>Happy Cinco de Mayo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2AD3B0-1976-4470-BE36-A5F8E81836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182" y="1937478"/>
            <a:ext cx="1700737" cy="1986175"/>
          </a:xfrm>
          <a:custGeom>
            <a:avLst/>
            <a:gdLst/>
            <a:ahLst/>
            <a:cxnLst/>
            <a:rect l="l" t="t" r="r" b="b"/>
            <a:pathLst>
              <a:path w="2267650" h="1986175">
                <a:moveTo>
                  <a:pt x="646966" y="0"/>
                </a:moveTo>
                <a:cubicBezTo>
                  <a:pt x="1622862" y="0"/>
                  <a:pt x="1622862" y="0"/>
                  <a:pt x="1622862" y="0"/>
                </a:cubicBezTo>
                <a:cubicBezTo>
                  <a:pt x="1672237" y="0"/>
                  <a:pt x="1736136" y="34443"/>
                  <a:pt x="1762276" y="77496"/>
                </a:cubicBezTo>
                <a:cubicBezTo>
                  <a:pt x="2250223" y="912722"/>
                  <a:pt x="2250223" y="912722"/>
                  <a:pt x="2250223" y="912722"/>
                </a:cubicBezTo>
                <a:cubicBezTo>
                  <a:pt x="2273459" y="958645"/>
                  <a:pt x="2273459" y="1027530"/>
                  <a:pt x="2250223" y="1073454"/>
                </a:cubicBezTo>
                <a:cubicBezTo>
                  <a:pt x="1762276" y="1908680"/>
                  <a:pt x="1762276" y="1908680"/>
                  <a:pt x="1762276" y="1908680"/>
                </a:cubicBezTo>
                <a:cubicBezTo>
                  <a:pt x="1736136" y="1951733"/>
                  <a:pt x="1672237" y="1986175"/>
                  <a:pt x="1622862" y="1986175"/>
                </a:cubicBezTo>
                <a:lnTo>
                  <a:pt x="646966" y="1986175"/>
                </a:lnTo>
                <a:cubicBezTo>
                  <a:pt x="594686" y="1986175"/>
                  <a:pt x="530789" y="1951733"/>
                  <a:pt x="507553" y="1908680"/>
                </a:cubicBezTo>
                <a:cubicBezTo>
                  <a:pt x="19605" y="1073454"/>
                  <a:pt x="19605" y="1073454"/>
                  <a:pt x="19605" y="1073454"/>
                </a:cubicBezTo>
                <a:cubicBezTo>
                  <a:pt x="-6535" y="1027530"/>
                  <a:pt x="-6535" y="958645"/>
                  <a:pt x="19605" y="912722"/>
                </a:cubicBezTo>
                <a:cubicBezTo>
                  <a:pt x="507553" y="77496"/>
                  <a:pt x="507553" y="77496"/>
                  <a:pt x="507553" y="77496"/>
                </a:cubicBezTo>
                <a:cubicBezTo>
                  <a:pt x="530789" y="34443"/>
                  <a:pt x="594686" y="0"/>
                  <a:pt x="646966" y="0"/>
                </a:cubicBezTo>
                <a:close/>
              </a:path>
            </a:pathLst>
          </a:cu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1A4A382E-505E-49F8-83FA-5BB39540A0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8913" y="5262183"/>
            <a:ext cx="2650309" cy="15375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A55145-A973-46A5-865E-C849BE08AC70}"/>
              </a:ext>
            </a:extLst>
          </p:cNvPr>
          <p:cNvSpPr txBox="1"/>
          <p:nvPr/>
        </p:nvSpPr>
        <p:spPr>
          <a:xfrm>
            <a:off x="6603244" y="3046490"/>
            <a:ext cx="2474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Old English Text MT" panose="03040902040508030806" pitchFamily="66" charset="0"/>
              </a:rPr>
              <a:t>Enjoy the beer , not the virus</a:t>
            </a:r>
          </a:p>
        </p:txBody>
      </p:sp>
    </p:spTree>
    <p:extLst>
      <p:ext uri="{BB962C8B-B14F-4D97-AF65-F5344CB8AC3E}">
        <p14:creationId xmlns:p14="http://schemas.microsoft.com/office/powerpoint/2010/main" val="3658789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rgbClr val="C00000"/>
          </a:fgClr>
          <a:bgClr>
            <a:schemeClr val="accent4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ACD49-A90B-43F5-B9A1-A55C96FE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93700"/>
            <a:ext cx="5178029" cy="2185990"/>
          </a:xfrm>
        </p:spPr>
        <p:txBody>
          <a:bodyPr>
            <a:normAutofit/>
          </a:bodyPr>
          <a:lstStyle/>
          <a:p>
            <a:r>
              <a:rPr lang="en-US" dirty="0">
                <a:ln w="254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Thank you to all those who serve at home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D5D4DC-3D50-44B1-ADD3-A44E38FF5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06662"/>
            <a:ext cx="6527007" cy="4351338"/>
          </a:xfrm>
          <a:prstGeom prst="pentagon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60CF62-D5B1-41A5-95E3-289082915992}"/>
              </a:ext>
            </a:extLst>
          </p:cNvPr>
          <p:cNvSpPr txBox="1"/>
          <p:nvPr/>
        </p:nvSpPr>
        <p:spPr>
          <a:xfrm>
            <a:off x="1949053" y="5109499"/>
            <a:ext cx="3263900" cy="1754326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honor of  Military Spouse’s Day</a:t>
            </a:r>
          </a:p>
        </p:txBody>
      </p:sp>
      <p:pic>
        <p:nvPicPr>
          <p:cNvPr id="8" name="Picture 7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1B7B5779-E9AC-4DD3-AB49-CF0087D5F9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24" b="2522"/>
          <a:stretch/>
        </p:blipFill>
        <p:spPr>
          <a:xfrm>
            <a:off x="5806678" y="0"/>
            <a:ext cx="3429000" cy="3822700"/>
          </a:xfrm>
          <a:prstGeom prst="trapezoid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D60C36A-43FA-44BE-A9FF-0499F47AB54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478" y="5003800"/>
            <a:ext cx="3194522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43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0E57C7-FDE0-4607-9F2E-FA7BAB48FBB6}"/>
              </a:ext>
            </a:extLst>
          </p:cNvPr>
          <p:cNvSpPr/>
          <p:nvPr/>
        </p:nvSpPr>
        <p:spPr>
          <a:xfrm>
            <a:off x="2736988" y="2279768"/>
            <a:ext cx="6283722" cy="2244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38085-F819-48C3-9778-DFCEC743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501" y="2245810"/>
            <a:ext cx="5628849" cy="13557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300" b="1" kern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0"/>
              </a:rPr>
              <a:t>Happy Veteran's’ Day to all those who serve</a:t>
            </a:r>
          </a:p>
        </p:txBody>
      </p:sp>
      <p:pic>
        <p:nvPicPr>
          <p:cNvPr id="9" name="Picture 8" descr="A fighter jet sitting on top of a runway&#10;&#10;Description automatically generated">
            <a:extLst>
              <a:ext uri="{FF2B5EF4-FFF2-40B4-BE49-F238E27FC236}">
                <a16:creationId xmlns:a16="http://schemas.microsoft.com/office/drawing/2014/main" id="{113A1921-0544-4C49-B7F9-F7F5517D4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98" r="3" b="25001"/>
          <a:stretch/>
        </p:blipFill>
        <p:spPr>
          <a:xfrm>
            <a:off x="2736988" y="1"/>
            <a:ext cx="6407012" cy="2130473"/>
          </a:xfrm>
          <a:custGeom>
            <a:avLst/>
            <a:gdLst/>
            <a:ahLst/>
            <a:cxnLst/>
            <a:rect l="l" t="t" r="r" b="b"/>
            <a:pathLst>
              <a:path w="8542682" h="2130473">
                <a:moveTo>
                  <a:pt x="986689" y="0"/>
                </a:moveTo>
                <a:lnTo>
                  <a:pt x="8542682" y="0"/>
                </a:lnTo>
                <a:lnTo>
                  <a:pt x="8542682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12" name="Picture 11" descr="A person wearing a hat&#10;&#10;Description automatically generated">
            <a:extLst>
              <a:ext uri="{FF2B5EF4-FFF2-40B4-BE49-F238E27FC236}">
                <a16:creationId xmlns:a16="http://schemas.microsoft.com/office/drawing/2014/main" id="{61D75D47-805D-4ECE-A8F0-A357F8F5EA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4906"/>
          <a:stretch/>
        </p:blipFill>
        <p:spPr>
          <a:xfrm>
            <a:off x="20" y="-6955"/>
            <a:ext cx="3356335" cy="2130473"/>
          </a:xfrm>
          <a:custGeom>
            <a:avLst/>
            <a:gdLst/>
            <a:ahLst/>
            <a:cxnLst/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37757-32C6-47EA-B266-9934675226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83" r="-1" b="-1"/>
          <a:stretch/>
        </p:blipFill>
        <p:spPr>
          <a:xfrm>
            <a:off x="20" y="2279768"/>
            <a:ext cx="2613191" cy="2244420"/>
          </a:xfrm>
          <a:prstGeom prst="rect">
            <a:avLst/>
          </a:prstGeom>
        </p:spPr>
      </p:pic>
      <p:pic>
        <p:nvPicPr>
          <p:cNvPr id="13" name="Picture 12" descr="A person walking down a dirt road&#10;&#10;Description automatically generated">
            <a:extLst>
              <a:ext uri="{FF2B5EF4-FFF2-40B4-BE49-F238E27FC236}">
                <a16:creationId xmlns:a16="http://schemas.microsoft.com/office/drawing/2014/main" id="{D10FD603-2BB3-48E7-AB44-C45CEE0EBE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4" r="2" b="2"/>
          <a:stretch/>
        </p:blipFill>
        <p:spPr>
          <a:xfrm>
            <a:off x="5787645" y="4683320"/>
            <a:ext cx="3356355" cy="2174680"/>
          </a:xfrm>
          <a:custGeom>
            <a:avLst/>
            <a:gdLst/>
            <a:ahLst/>
            <a:cxnLst/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</p:spPr>
      </p:pic>
      <p:pic>
        <p:nvPicPr>
          <p:cNvPr id="8" name="Picture 7" descr="A helicopter flying in the air&#10;&#10;Description automatically generated">
            <a:extLst>
              <a:ext uri="{FF2B5EF4-FFF2-40B4-BE49-F238E27FC236}">
                <a16:creationId xmlns:a16="http://schemas.microsoft.com/office/drawing/2014/main" id="{5FAC16BD-39B7-404F-B9C9-63206F5111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325" r="-2" b="28936"/>
          <a:stretch/>
        </p:blipFill>
        <p:spPr>
          <a:xfrm>
            <a:off x="20" y="4682839"/>
            <a:ext cx="6422512" cy="2175160"/>
          </a:xfrm>
          <a:custGeom>
            <a:avLst/>
            <a:gdLst/>
            <a:ahLst/>
            <a:cxnLst/>
            <a:rect l="l" t="t" r="r" b="b"/>
            <a:pathLst>
              <a:path w="8563376" h="2175160">
                <a:moveTo>
                  <a:pt x="0" y="0"/>
                </a:moveTo>
                <a:lnTo>
                  <a:pt x="8563376" y="0"/>
                </a:lnTo>
                <a:lnTo>
                  <a:pt x="7555992" y="2175160"/>
                </a:lnTo>
                <a:lnTo>
                  <a:pt x="0" y="2175160"/>
                </a:lnTo>
                <a:close/>
              </a:path>
            </a:pathLst>
          </a:custGeom>
        </p:spPr>
      </p:pic>
      <p:pic>
        <p:nvPicPr>
          <p:cNvPr id="5" name="Picture 4" descr="A picture containing sign&#10;&#10;Description automatically generated">
            <a:extLst>
              <a:ext uri="{FF2B5EF4-FFF2-40B4-BE49-F238E27FC236}">
                <a16:creationId xmlns:a16="http://schemas.microsoft.com/office/drawing/2014/main" id="{0BD22042-1D38-4378-ADD4-BAC5475042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55" y="3488534"/>
            <a:ext cx="5413944" cy="10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37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3B4F-302F-48F9-BFAD-B66C9D43A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474" y="564580"/>
            <a:ext cx="2767013" cy="364690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latin typeface="Freestyle Script" panose="030804020302050B0404" pitchFamily="66" charset="0"/>
              </a:rPr>
              <a:t>Today, we honor those who served and died for our freedom</a:t>
            </a:r>
          </a:p>
        </p:txBody>
      </p:sp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94354E89-D199-402F-B234-9FAF768C3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388" y="4952144"/>
            <a:ext cx="3220591" cy="1905856"/>
          </a:xfrm>
        </p:spPr>
      </p:pic>
      <p:pic>
        <p:nvPicPr>
          <p:cNvPr id="7" name="Picture 6" descr="A picture containing plane, airplane, outdoor, snow&#10;&#10;Description automatically generated">
            <a:extLst>
              <a:ext uri="{FF2B5EF4-FFF2-40B4-BE49-F238E27FC236}">
                <a16:creationId xmlns:a16="http://schemas.microsoft.com/office/drawing/2014/main" id="{DF2BCE3E-180E-4E26-BB65-A410329B7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5" r="9377" b="-1"/>
          <a:stretch/>
        </p:blipFill>
        <p:spPr>
          <a:xfrm>
            <a:off x="4286259" y="1237069"/>
            <a:ext cx="1451152" cy="1744186"/>
          </a:xfrm>
          <a:custGeom>
            <a:avLst/>
            <a:gdLst/>
            <a:ahLst/>
            <a:cxnLst/>
            <a:rect l="l" t="t" r="r" b="b"/>
            <a:pathLst>
              <a:path w="2397514" h="2161236">
                <a:moveTo>
                  <a:pt x="684017" y="0"/>
                </a:moveTo>
                <a:cubicBezTo>
                  <a:pt x="1715801" y="0"/>
                  <a:pt x="1715801" y="0"/>
                  <a:pt x="1715801" y="0"/>
                </a:cubicBezTo>
                <a:cubicBezTo>
                  <a:pt x="1768004" y="0"/>
                  <a:pt x="1835562" y="37478"/>
                  <a:pt x="1863198" y="84326"/>
                </a:cubicBezTo>
                <a:cubicBezTo>
                  <a:pt x="2379089" y="993169"/>
                  <a:pt x="2379089" y="993169"/>
                  <a:pt x="2379089" y="993169"/>
                </a:cubicBezTo>
                <a:cubicBezTo>
                  <a:pt x="2403656" y="1043140"/>
                  <a:pt x="2403656" y="1118096"/>
                  <a:pt x="2379089" y="1168068"/>
                </a:cubicBezTo>
                <a:cubicBezTo>
                  <a:pt x="1863198" y="2076910"/>
                  <a:pt x="1863198" y="2076910"/>
                  <a:pt x="1863198" y="2076910"/>
                </a:cubicBezTo>
                <a:cubicBezTo>
                  <a:pt x="1835562" y="2123759"/>
                  <a:pt x="1768004" y="2161236"/>
                  <a:pt x="1715801" y="2161236"/>
                </a:cubicBezTo>
                <a:lnTo>
                  <a:pt x="684017" y="2161236"/>
                </a:lnTo>
                <a:cubicBezTo>
                  <a:pt x="628744" y="2161236"/>
                  <a:pt x="561187" y="2123759"/>
                  <a:pt x="536621" y="2076910"/>
                </a:cubicBezTo>
                <a:cubicBezTo>
                  <a:pt x="20729" y="1168068"/>
                  <a:pt x="20729" y="1168068"/>
                  <a:pt x="20729" y="1168068"/>
                </a:cubicBezTo>
                <a:cubicBezTo>
                  <a:pt x="-6909" y="1118096"/>
                  <a:pt x="-6909" y="1043140"/>
                  <a:pt x="20729" y="993169"/>
                </a:cubicBezTo>
                <a:cubicBezTo>
                  <a:pt x="536621" y="84326"/>
                  <a:pt x="536621" y="84326"/>
                  <a:pt x="536621" y="84326"/>
                </a:cubicBezTo>
                <a:cubicBezTo>
                  <a:pt x="561187" y="37478"/>
                  <a:pt x="628744" y="0"/>
                  <a:pt x="684017" y="0"/>
                </a:cubicBezTo>
                <a:close/>
              </a:path>
            </a:pathLst>
          </a:custGeom>
        </p:spPr>
      </p:pic>
      <p:pic>
        <p:nvPicPr>
          <p:cNvPr id="5" name="Content Placeholder 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4ABCE415-F117-4AF1-96DC-1BCD2669BB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3" r="29360" b="-1"/>
          <a:stretch/>
        </p:blipFill>
        <p:spPr>
          <a:xfrm>
            <a:off x="20" y="10"/>
            <a:ext cx="5807941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068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indoor, window, small, floor&#10;&#10;Description automatically generated">
            <a:extLst>
              <a:ext uri="{FF2B5EF4-FFF2-40B4-BE49-F238E27FC236}">
                <a16:creationId xmlns:a16="http://schemas.microsoft.com/office/drawing/2014/main" id="{1115A768-A281-4332-A064-2455C4C01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2" r="1" b="1"/>
          <a:stretch/>
        </p:blipFill>
        <p:spPr>
          <a:xfrm rot="5400000">
            <a:off x="3057714" y="768614"/>
            <a:ext cx="6857999" cy="5320771"/>
          </a:xfrm>
          <a:prstGeom prst="rect">
            <a:avLst/>
          </a:prstGeom>
        </p:spPr>
      </p:pic>
      <p:sp>
        <p:nvSpPr>
          <p:cNvPr id="14" name="Rectangle 15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3954066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7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288989" y="700861"/>
            <a:ext cx="2240925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14DAFB0-FB82-4E5A-AA4C-776969C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95509"/>
            <a:ext cx="3069394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Thank you for lighting our life, Dad!</a:t>
            </a:r>
          </a:p>
        </p:txBody>
      </p:sp>
      <p:sp>
        <p:nvSpPr>
          <p:cNvPr id="17" name="Oval 19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889" y="4626633"/>
            <a:ext cx="36897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A95D83-A8CB-4552-95D0-FF8E817B2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600" y="3686187"/>
            <a:ext cx="3069394" cy="229258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Happy Father’s Day</a:t>
            </a:r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5949" y="5011563"/>
            <a:ext cx="54866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1BF7069-B3E1-40DB-8995-10DBD6EC223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8" y="5178784"/>
            <a:ext cx="2756517" cy="15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64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>
            <a:extLst>
              <a:ext uri="{FF2B5EF4-FFF2-40B4-BE49-F238E27FC236}">
                <a16:creationId xmlns:a16="http://schemas.microsoft.com/office/drawing/2014/main" id="{347D6575-0B06-40B2-9D0F-298202F6B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133242" y="1149336"/>
            <a:ext cx="2987899" cy="2240924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0B2BE-8D54-4F61-82E1-FCEFAD4FD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61" y="4335649"/>
            <a:ext cx="437275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latin typeface="Bookman Old Style" panose="02050604050505020204" pitchFamily="18" charset="0"/>
              </a:rPr>
              <a:t>Happy Mother’s Day</a:t>
            </a:r>
          </a:p>
        </p:txBody>
      </p:sp>
      <p:sp>
        <p:nvSpPr>
          <p:cNvPr id="22" name="Oval 14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18527" y="541034"/>
            <a:ext cx="698947" cy="9066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indoor, object, light, sitting&#10;&#10;Description automatically generated">
            <a:extLst>
              <a:ext uri="{FF2B5EF4-FFF2-40B4-BE49-F238E27FC236}">
                <a16:creationId xmlns:a16="http://schemas.microsoft.com/office/drawing/2014/main" id="{D1B4D8BF-AD9F-4BF1-A2DA-A7686F98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0" r="-1" b="-1"/>
          <a:stretch/>
        </p:blipFill>
        <p:spPr>
          <a:xfrm>
            <a:off x="3708547" y="156354"/>
            <a:ext cx="3092368" cy="4123157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Rectangle 16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125" y="3865664"/>
            <a:ext cx="554572" cy="739429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cture containing indoor, object, light, sitting&#10;&#10;Description automatically generated">
            <a:extLst>
              <a:ext uri="{FF2B5EF4-FFF2-40B4-BE49-F238E27FC236}">
                <a16:creationId xmlns:a16="http://schemas.microsoft.com/office/drawing/2014/main" id="{EE810434-9FA8-486B-84B8-D3E8F76D8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0" r="-4" b="-4"/>
          <a:stretch/>
        </p:blipFill>
        <p:spPr>
          <a:xfrm>
            <a:off x="6366145" y="3512622"/>
            <a:ext cx="1565075" cy="2086766"/>
          </a:xfrm>
          <a:custGeom>
            <a:avLst/>
            <a:gdLst/>
            <a:ahLst/>
            <a:cxnLst/>
            <a:rect l="l" t="t" r="r" b="b"/>
            <a:pathLst>
              <a:path w="2283868" h="2283868">
                <a:moveTo>
                  <a:pt x="1141934" y="0"/>
                </a:moveTo>
                <a:cubicBezTo>
                  <a:pt x="1772607" y="0"/>
                  <a:pt x="2283868" y="511261"/>
                  <a:pt x="2283868" y="1141934"/>
                </a:cubicBezTo>
                <a:cubicBezTo>
                  <a:pt x="2283868" y="1772607"/>
                  <a:pt x="1772607" y="2283868"/>
                  <a:pt x="1141934" y="2283868"/>
                </a:cubicBezTo>
                <a:cubicBezTo>
                  <a:pt x="511261" y="2283868"/>
                  <a:pt x="0" y="1772607"/>
                  <a:pt x="0" y="1141934"/>
                </a:cubicBezTo>
                <a:cubicBezTo>
                  <a:pt x="0" y="511261"/>
                  <a:pt x="511261" y="0"/>
                  <a:pt x="1141934" y="0"/>
                </a:cubicBezTo>
                <a:close/>
              </a:path>
            </a:pathLst>
          </a:cu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A485161-B8C5-4D6D-9CAD-C761AEF175A7}"/>
              </a:ext>
            </a:extLst>
          </p:cNvPr>
          <p:cNvSpPr/>
          <p:nvPr/>
        </p:nvSpPr>
        <p:spPr>
          <a:xfrm flipH="1">
            <a:off x="791108" y="994357"/>
            <a:ext cx="2689441" cy="2434643"/>
          </a:xfrm>
          <a:prstGeom prst="wedgeEllipseCallout">
            <a:avLst>
              <a:gd name="adj1" fmla="val -60806"/>
              <a:gd name="adj2" fmla="val -34448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ookman Old Style" panose="02050604050505020204" pitchFamily="18" charset="0"/>
              </a:rPr>
              <a:t>What did the mama light bulb say to the baby light bulb?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CBD09EE1-35C0-4C85-A88D-F5A266D3DB39}"/>
              </a:ext>
            </a:extLst>
          </p:cNvPr>
          <p:cNvSpPr/>
          <p:nvPr/>
        </p:nvSpPr>
        <p:spPr>
          <a:xfrm>
            <a:off x="6962929" y="1447683"/>
            <a:ext cx="2052249" cy="1981317"/>
          </a:xfrm>
          <a:prstGeom prst="wedgeEllipseCallout">
            <a:avLst>
              <a:gd name="adj1" fmla="val -25339"/>
              <a:gd name="adj2" fmla="val 54721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ookman Old Style" panose="02050604050505020204" pitchFamily="18" charset="0"/>
              </a:rPr>
              <a:t>I love you watts and watts and watts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C8ACE62-BC6B-404F-998F-8EA4C08ABD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31" y="4817393"/>
            <a:ext cx="3283518" cy="19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03793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5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F824E60-1186-48DC-9008-696693352159}">
  <we:reference id="wa104379997" version="2.0.0.0" store="en-US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286</Words>
  <Application>Microsoft Office PowerPoint</Application>
  <PresentationFormat>On-screen Show (4:3)</PresentationFormat>
  <Paragraphs>43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45" baseType="lpstr">
      <vt:lpstr>Aharoni</vt:lpstr>
      <vt:lpstr>Arial</vt:lpstr>
      <vt:lpstr>Arial Black</vt:lpstr>
      <vt:lpstr>Arial Rounded MT Bold</vt:lpstr>
      <vt:lpstr>Bahnschrift SemiBold Condensed</vt:lpstr>
      <vt:lpstr>Bauhaus 93</vt:lpstr>
      <vt:lpstr>Bookman Old Style</vt:lpstr>
      <vt:lpstr>Calibri</vt:lpstr>
      <vt:lpstr>Calibri Light</vt:lpstr>
      <vt:lpstr>Century Gothic</vt:lpstr>
      <vt:lpstr>Cooper Black</vt:lpstr>
      <vt:lpstr>Freestyle Script</vt:lpstr>
      <vt:lpstr>Georgia Pro Black</vt:lpstr>
      <vt:lpstr>Impact</vt:lpstr>
      <vt:lpstr>Imprint MT Shadow</vt:lpstr>
      <vt:lpstr>Jokerman</vt:lpstr>
      <vt:lpstr>LilyUPC</vt:lpstr>
      <vt:lpstr>Lucida Calligraphy</vt:lpstr>
      <vt:lpstr>Old English Text MT</vt:lpstr>
      <vt:lpstr>Script MT Bold</vt:lpstr>
      <vt:lpstr>Times New Roman</vt:lpstr>
      <vt:lpstr>Wingdings 3</vt:lpstr>
      <vt:lpstr>Office Theme</vt:lpstr>
      <vt:lpstr>1_Office Theme</vt:lpstr>
      <vt:lpstr>2_Office Theme</vt:lpstr>
      <vt:lpstr>Ion Boardroom</vt:lpstr>
      <vt:lpstr>Main Event</vt:lpstr>
      <vt:lpstr>Happy Easter!              From:</vt:lpstr>
      <vt:lpstr>Then spake Jesus again unto them, saying, I am the light of the world: he that followeth me shall not walk in darkness, but shall have the light of life. John 8:12 </vt:lpstr>
      <vt:lpstr>Electricians   must strip   to make   ends meet</vt:lpstr>
      <vt:lpstr>Happy Cinco de Mayo</vt:lpstr>
      <vt:lpstr>Thank you to all those who serve at home</vt:lpstr>
      <vt:lpstr>Happy Veteran's’ Day to all those who serve</vt:lpstr>
      <vt:lpstr>Today, we honor those who served and died for our freedom</vt:lpstr>
      <vt:lpstr>Thank you for lighting our life, Dad!</vt:lpstr>
      <vt:lpstr>Happy Mother’s Day</vt:lpstr>
      <vt:lpstr>Happy Independence Day</vt:lpstr>
      <vt:lpstr>Happy Clorado Day</vt:lpstr>
      <vt:lpstr>PowerPoint Presentation</vt:lpstr>
      <vt:lpstr>Happy Labor Day</vt:lpstr>
      <vt:lpstr>Stay safe and have fun!  Happy Halloween!</vt:lpstr>
      <vt:lpstr>Get Out And Vote!!</vt:lpstr>
      <vt:lpstr>Thank you to our amazing clients! We are so grateful for all y’all!</vt:lpstr>
      <vt:lpstr>Merry Christmas to your family From ours</vt:lpstr>
      <vt:lpstr>Happy New Year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Easter!              From:</dc:title>
  <dc:creator>Megan Lytle</dc:creator>
  <cp:lastModifiedBy>Megan Lytle</cp:lastModifiedBy>
  <cp:revision>2</cp:revision>
  <dcterms:created xsi:type="dcterms:W3CDTF">2020-03-18T16:11:10Z</dcterms:created>
  <dcterms:modified xsi:type="dcterms:W3CDTF">2025-09-01T23:55:34Z</dcterms:modified>
</cp:coreProperties>
</file>